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ulturista" charset="1" panose="02000000000000000000"/>
      <p:regular r:id="rId10"/>
    </p:embeddedFont>
    <p:embeddedFont>
      <p:font typeface="Barlow Bold" charset="1" panose="00000800000000000000"/>
      <p:regular r:id="rId11"/>
    </p:embeddedFont>
    <p:embeddedFont>
      <p:font typeface="Barlow Bold Bold" charset="1" panose="00000900000000000000"/>
      <p:regular r:id="rId12"/>
    </p:embeddedFont>
    <p:embeddedFont>
      <p:font typeface="Barlow Bold Italics" charset="1" panose="00000800000000000000"/>
      <p:regular r:id="rId13"/>
    </p:embeddedFont>
    <p:embeddedFont>
      <p:font typeface="Barlow Bold Bold Italics" charset="1" panose="000009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https://www.google.com/maps/place/Karl%C3%ADnsk%C3%A9+n%C3%A1m.+316,+186+00+Karl%C3%ADn/@50.0908758,14.4465389,17z/data=!3m1!4b1!4m5!3m4!1s0x470b94a31f4cf219:0x5e18f7e90adf238d!8m2!3d50.0908758!4d14.4487276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https://www.google.com/maps/place/Karl%C3%ADnsk%C3%A9+n%C3%A1m.+316,+186+00+Karl%C3%ADn/@50.0908758,14.4465389,17z/data=!3m1!4b1!4m5!3m4!1s0x470b94a31f4cf219:0x5e18f7e90adf238d!8m2!3d50.0908758!4d14.4487276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https://www.google.com/maps/place/Karl%C3%ADnsk%C3%A9+n%C3%A1m.+316,+186+00+Karl%C3%ADn/@50.0908758,14.4465389,17z/data=!3m1!4b1!4m5!3m4!1s0x470b94a31f4cf219:0x5e18f7e90adf238d!8m2!3d50.0908758!4d14.4487276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9018" t="0" r="10507" b="0"/>
          <a:stretch>
            <a:fillRect/>
          </a:stretch>
        </p:blipFill>
        <p:spPr>
          <a:xfrm flipH="true" flipV="false" rot="0">
            <a:off x="-2193460" y="0"/>
            <a:ext cx="14033198" cy="1115979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493273" y="3543651"/>
            <a:ext cx="8546882" cy="3427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2"/>
              </a:lnSpc>
            </a:pPr>
            <a:r>
              <a:rPr lang="en-US" sz="5457">
                <a:solidFill>
                  <a:srgbClr val="2F2F52"/>
                </a:solidFill>
                <a:latin typeface="Kulturista"/>
              </a:rPr>
              <a:t>NA ROVINU na Karlínském dni pro duševní zdraví</a:t>
            </a:r>
          </a:p>
          <a:p>
            <a:pPr>
              <a:lnSpc>
                <a:spcPts val="6712"/>
              </a:lnSpc>
            </a:pPr>
          </a:p>
        </p:txBody>
      </p:sp>
      <p:sp>
        <p:nvSpPr>
          <p:cNvPr name="AutoShape 4" id="4"/>
          <p:cNvSpPr/>
          <p:nvPr/>
        </p:nvSpPr>
        <p:spPr>
          <a:xfrm rot="0">
            <a:off x="9493273" y="6305805"/>
            <a:ext cx="7873093" cy="0"/>
          </a:xfrm>
          <a:prstGeom prst="line">
            <a:avLst/>
          </a:prstGeom>
          <a:ln cap="flat" w="47625">
            <a:solidFill>
              <a:srgbClr val="FFDE59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83643" y="1028700"/>
            <a:ext cx="8424593" cy="8229600"/>
            <a:chOff x="0" y="0"/>
            <a:chExt cx="4828540" cy="4716780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94386" y="1429936"/>
            <a:ext cx="7603107" cy="7427128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 flipH="false" flipV="false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08237" y="519536"/>
            <a:ext cx="2911163" cy="1820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494055" y="6505392"/>
            <a:ext cx="7318177" cy="473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2736">
                <a:solidFill>
                  <a:srgbClr val="F17140"/>
                </a:solidFill>
                <a:latin typeface="Barlow Bold"/>
                <a:hlinkClick r:id="rId5" tooltip="https://www.google.com/maps/place/Karl%C3%ADnsk%C3%A9+n%C3%A1m.+316,+186+00+Karl%C3%ADn/@50.0908758,14.4465389,17z/data=!3m1!4b1!4m5!3m4!1s0x470b94a31f4cf219:0x5e18f7e90adf238d!8m2!3d50.0908758!4d14.4487276"/>
              </a:rPr>
              <a:t>Praha - Karlín, Karlínské nám. 316/7 18600 Praha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72206" y="1035223"/>
            <a:ext cx="4175237" cy="433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28"/>
              </a:lnSpc>
            </a:pPr>
            <a:r>
              <a:rPr lang="en-US" sz="2449">
                <a:solidFill>
                  <a:srgbClr val="F28A55"/>
                </a:solidFill>
                <a:latin typeface="Kulturista"/>
              </a:rPr>
              <a:t>10. září – 10. říjen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39738" y="1496333"/>
            <a:ext cx="4175237" cy="433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28"/>
              </a:lnSpc>
            </a:pPr>
            <a:r>
              <a:rPr lang="en-US" sz="2449">
                <a:solidFill>
                  <a:srgbClr val="F28A55"/>
                </a:solidFill>
                <a:latin typeface="Kulturista"/>
              </a:rPr>
              <a:t>www.tdz.cz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527" t="5347" r="0" b="5347"/>
          <a:stretch>
            <a:fillRect/>
          </a:stretch>
        </p:blipFill>
        <p:spPr>
          <a:xfrm flipH="true" flipV="false" rot="5460396">
            <a:off x="-7494469" y="2098115"/>
            <a:ext cx="17726703" cy="9102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493273" y="2926171"/>
            <a:ext cx="8546882" cy="2579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2"/>
              </a:lnSpc>
            </a:pPr>
            <a:r>
              <a:rPr lang="en-US" sz="5457">
                <a:solidFill>
                  <a:srgbClr val="2F2F52"/>
                </a:solidFill>
                <a:latin typeface="Kulturista"/>
              </a:rPr>
              <a:t>NA ROVINU na Karlínském dni pro duševní zdraví</a:t>
            </a:r>
          </a:p>
        </p:txBody>
      </p:sp>
      <p:sp>
        <p:nvSpPr>
          <p:cNvPr name="AutoShape 4" id="4"/>
          <p:cNvSpPr/>
          <p:nvPr/>
        </p:nvSpPr>
        <p:spPr>
          <a:xfrm>
            <a:off x="9493273" y="5603708"/>
            <a:ext cx="7873093" cy="0"/>
          </a:xfrm>
          <a:prstGeom prst="line">
            <a:avLst/>
          </a:prstGeom>
          <a:ln cap="flat" w="47625">
            <a:solidFill>
              <a:srgbClr val="FFDE59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83643" y="1028700"/>
            <a:ext cx="8424593" cy="8229600"/>
            <a:chOff x="0" y="0"/>
            <a:chExt cx="4828540" cy="4716780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94386" y="1429936"/>
            <a:ext cx="7603107" cy="7427128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 flipH="false" flipV="false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08237" y="519536"/>
            <a:ext cx="2911163" cy="1820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494055" y="5779483"/>
            <a:ext cx="7318177" cy="473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2736">
                <a:solidFill>
                  <a:srgbClr val="F17140"/>
                </a:solidFill>
                <a:latin typeface="Barlow Bold"/>
                <a:hlinkClick r:id="rId5" tooltip="https://www.google.com/maps/place/Karl%C3%ADnsk%C3%A9+n%C3%A1m.+316,+186+00+Karl%C3%ADn/@50.0908758,14.4465389,17z/data=!3m1!4b1!4m5!3m4!1s0x470b94a31f4cf219:0x5e18f7e90adf238d!8m2!3d50.0908758!4d14.4487276"/>
              </a:rPr>
              <a:t>Praha - Karlín, Karlínské nám. 316/7 18600 Praha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72206" y="1035223"/>
            <a:ext cx="4175237" cy="433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28"/>
              </a:lnSpc>
            </a:pPr>
            <a:r>
              <a:rPr lang="en-US" sz="2449">
                <a:solidFill>
                  <a:srgbClr val="F28A55"/>
                </a:solidFill>
                <a:latin typeface="Kulturista"/>
              </a:rPr>
              <a:t>10. září – 10. říjen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39738" y="1496333"/>
            <a:ext cx="4175237" cy="433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28"/>
              </a:lnSpc>
            </a:pPr>
            <a:r>
              <a:rPr lang="en-US" sz="2449">
                <a:solidFill>
                  <a:srgbClr val="F28A55"/>
                </a:solidFill>
                <a:latin typeface="Kulturista"/>
              </a:rPr>
              <a:t>www.tdz.cz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190" r="0" b="4190"/>
          <a:stretch>
            <a:fillRect/>
          </a:stretch>
        </p:blipFill>
        <p:spPr>
          <a:xfrm flipH="false" flipV="false" rot="5460396">
            <a:off x="-5461980" y="1254870"/>
            <a:ext cx="16557157" cy="850166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493273" y="2926171"/>
            <a:ext cx="8546882" cy="2579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2"/>
              </a:lnSpc>
            </a:pPr>
            <a:r>
              <a:rPr lang="en-US" sz="5457">
                <a:solidFill>
                  <a:srgbClr val="2F2F52"/>
                </a:solidFill>
                <a:latin typeface="Kulturista"/>
              </a:rPr>
              <a:t>NA ROVINU na Karlínském dni pro duševní zdraví</a:t>
            </a:r>
          </a:p>
        </p:txBody>
      </p:sp>
      <p:sp>
        <p:nvSpPr>
          <p:cNvPr name="AutoShape 4" id="4"/>
          <p:cNvSpPr/>
          <p:nvPr/>
        </p:nvSpPr>
        <p:spPr>
          <a:xfrm>
            <a:off x="9493273" y="5603708"/>
            <a:ext cx="7873093" cy="0"/>
          </a:xfrm>
          <a:prstGeom prst="line">
            <a:avLst/>
          </a:prstGeom>
          <a:ln cap="flat" w="47625">
            <a:solidFill>
              <a:srgbClr val="FFDE59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83643" y="1028700"/>
            <a:ext cx="8424593" cy="8229600"/>
            <a:chOff x="0" y="0"/>
            <a:chExt cx="4828540" cy="4716780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94386" y="1429936"/>
            <a:ext cx="7603107" cy="7427128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 flipH="false" flipV="false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08237" y="519536"/>
            <a:ext cx="2911163" cy="1820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494055" y="5779483"/>
            <a:ext cx="7318177" cy="473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2736">
                <a:solidFill>
                  <a:srgbClr val="F17140"/>
                </a:solidFill>
                <a:latin typeface="Barlow Bold"/>
                <a:hlinkClick r:id="rId5" tooltip="https://www.google.com/maps/place/Karl%C3%ADnsk%C3%A9+n%C3%A1m.+316,+186+00+Karl%C3%ADn/@50.0908758,14.4465389,17z/data=!3m1!4b1!4m5!3m4!1s0x470b94a31f4cf219:0x5e18f7e90adf238d!8m2!3d50.0908758!4d14.4487276"/>
              </a:rPr>
              <a:t>Praha - Karlín, Karlínské nám. 316/7 18600 Praha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72206" y="1035223"/>
            <a:ext cx="4175237" cy="433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28"/>
              </a:lnSpc>
            </a:pPr>
            <a:r>
              <a:rPr lang="en-US" sz="2449">
                <a:solidFill>
                  <a:srgbClr val="F28A55"/>
                </a:solidFill>
                <a:latin typeface="Kulturista"/>
              </a:rPr>
              <a:t>10. září – 10. říjen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39738" y="1496333"/>
            <a:ext cx="4175237" cy="433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28"/>
              </a:lnSpc>
            </a:pPr>
            <a:r>
              <a:rPr lang="en-US" sz="2449">
                <a:solidFill>
                  <a:srgbClr val="F28A55"/>
                </a:solidFill>
                <a:latin typeface="Kulturista"/>
              </a:rPr>
              <a:t>www.tdz.cz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DAE9qBganjc</dc:identifier>
  <dcterms:modified xsi:type="dcterms:W3CDTF">2011-08-01T06:04:30Z</dcterms:modified>
  <cp:revision>1</cp:revision>
  <dc:title>udalost_sablona</dc:title>
</cp:coreProperties>
</file>